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00439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9-14, утром и днем порывы 15-18 м/с. Температура воздуха ночью 8-10,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29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27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0914255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28148</TotalTime>
  <Words>634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5252</cp:revision>
  <cp:lastPrinted>2021-07-01T03:56:27Z</cp:lastPrinted>
  <dcterms:created xsi:type="dcterms:W3CDTF">2018-03-27T06:03:00Z</dcterms:created>
  <dcterms:modified xsi:type="dcterms:W3CDTF">2026-04-27T08:30:50Z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